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7" r:id="rId4"/>
    <p:sldId id="276" r:id="rId5"/>
    <p:sldId id="278" r:id="rId6"/>
    <p:sldId id="287" r:id="rId7"/>
    <p:sldId id="280" r:id="rId8"/>
    <p:sldId id="281" r:id="rId9"/>
    <p:sldId id="289" r:id="rId10"/>
    <p:sldId id="272" r:id="rId11"/>
    <p:sldId id="288" r:id="rId12"/>
    <p:sldId id="283" r:id="rId13"/>
    <p:sldId id="284" r:id="rId14"/>
    <p:sldId id="285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0EC2D9-9D68-4357-B080-BC668C2AF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827B22C-5A66-480F-A5CE-3C77C4FFC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ED8D0C-A1FF-4F96-8013-2160029B7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046668-31F7-43C6-B9CF-43E619D29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B7DC54-07AB-475D-B788-DF6796E92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20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AC79E8-B78A-4A35-8985-609A81D05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33DAFC9-DA9A-4078-832C-CE27461BC0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543C07-84F0-407A-A058-4B6FD93D2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D62EDD8-B45C-4A51-91CF-DD76C1D2E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90F9736-A41B-47CF-9371-4120DEF04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87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B42C2AB-69DD-4520-B66E-38E070CE6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018B6BB-52B6-44CA-858A-343C085E5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94EFD18-349F-4902-AC96-AE70A7026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F31E2B-C29A-415D-9DD2-BA7C0B188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3DEFC7-8036-4380-974D-452E15A38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4076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C8D125-32EB-4023-AE2C-DFF01408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D2F5C3-EA82-4F66-B17F-08125D4DB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CC4A96-3B7B-4683-A50D-45E00030F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08611B-C114-4F5D-8281-377A708A6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A32470-F135-4C8C-84BB-55D2DB3A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43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53A45B-9588-4059-A508-096905EA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247E788-A58C-48DB-8478-9C76F7268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895AB4-3B0F-4D51-8E46-8BF4550FA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69352F-BCFA-4F9C-AFBD-497C7FCB0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69675E-FB88-415C-846B-ABBF2CD5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428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0EFB35-5045-4A02-A8E5-5CC8E7F1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22CF58-03A0-4E8C-9342-DAFC84AD5B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9A06890-06E5-40C5-8778-D8972326F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540C392-909C-43E0-B4D5-149129E04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9E94ABE-8A7C-48F2-8E00-0615818AF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30FF84E-5770-48E7-AE8F-075C55E73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774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8929DA-E8B7-4903-BC95-47D5E3640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E1801A9-1469-4D07-8E72-45E21384F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4FBD9E2-3277-4DC5-A5F8-C8F6DA895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043937F-D934-4B19-945F-4F10B9A4DB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FA53FE6-28C3-4062-A210-9B6E02EC2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073D5C0-20AF-41FB-8E3A-373A0AC54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8C4BEC4-A035-43CD-B7E2-5BDA11F2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159B796-75C8-4CC8-9603-75721B440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35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D6D9B2-3DFD-4107-BE97-2031889F5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31CD18C-3841-4D51-8C1D-F10482A7B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1BCFD3B-8961-47E9-9FF4-A16C430D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3EAB684-4DD4-4F1E-A2CF-4D6197C9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878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8D782E6-8962-4080-9E71-E47C3639E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27B1F92-43A9-49D3-87D2-2B01A639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8F9643-31AE-4C98-887C-D3302840E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81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FAF78F-B2D2-430D-9C9C-BDDD86314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5B9ABCE-7C29-4C8D-A66F-059818A25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4F865D4-664D-4F87-A02C-8B3CDBF3B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909DF5E-4E66-4725-B08C-E73A42E8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18F011-95F1-4BD6-B25F-60BF96233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3258838-F70F-4FB5-8937-D524AEE9E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49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22EEC6-1132-4A84-AD14-77C66E129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BC386E9-4964-4803-B5A9-ED83798D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5BD20F0-5C19-4AA9-B605-64182B163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30C6188-AB7C-4799-867D-C510D7DB1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14AB25F-C169-47F5-9CCB-74A7CFBCC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098865-7ABD-447B-B88C-8923DDE0D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210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D5206BE-6B6D-4CE2-B431-483B2EADE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CA6B28-29EB-4218-AA72-5BBB09509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774B1A-66A2-4D0C-B2C6-130E11089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13E91-E320-4775-8288-53AF31B107E3}" type="datetimeFigureOut">
              <a:rPr lang="en-GB" smtClean="0"/>
              <a:t>22/01/2021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98E317B-D71E-4E9F-9898-09E5C899C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74BDA3-CF50-451C-9E56-0BFC23EA0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93C18-F649-46B8-ABD8-49891D78810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260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EBB35-3D3C-411C-A028-1701C6BEA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08779A7-2DAB-455F-AD08-41D1C5110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it-IT" sz="6800" dirty="0" err="1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sz="68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6800" dirty="0" err="1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it-IT" sz="68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video </a:t>
            </a:r>
            <a:r>
              <a:rPr lang="it-IT" sz="6800" dirty="0" err="1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surveillance</a:t>
            </a:r>
            <a:r>
              <a:rPr lang="it-IT" sz="68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systems</a:t>
            </a:r>
            <a:endParaRPr lang="en-GB" sz="6800" dirty="0">
              <a:ln w="22225">
                <a:solidFill>
                  <a:schemeClr val="tx1"/>
                </a:solidFill>
                <a:miter lim="800000"/>
              </a:ln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90C37D3-9ED5-4EE7-A5DD-6DFED760F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7" y="1200152"/>
            <a:ext cx="3262632" cy="4457696"/>
          </a:xfrm>
        </p:spPr>
        <p:txBody>
          <a:bodyPr anchor="ctr">
            <a:normAutofit/>
          </a:bodyPr>
          <a:lstStyle/>
          <a:p>
            <a:pPr algn="r"/>
            <a:endParaRPr lang="en-GB" sz="2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it-IT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</a:t>
            </a:r>
            <a:r>
              <a:rPr lang="it-IT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Aware</a:t>
            </a:r>
            <a:r>
              <a:rPr lang="it-IT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Security Analytics</a:t>
            </a:r>
            <a:br>
              <a:rPr lang="it-IT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Computer Vision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A858F7E-9EAF-47DF-898B-5C7751044C5D}"/>
              </a:ext>
            </a:extLst>
          </p:cNvPr>
          <p:cNvSpPr txBox="1"/>
          <p:nvPr/>
        </p:nvSpPr>
        <p:spPr>
          <a:xfrm>
            <a:off x="156543" y="5715596"/>
            <a:ext cx="73338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Professors: Michele Nappi, Ignazio Passero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coordinator: Carmen Bisogni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Michelangelo Esposito - 0522500982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887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layers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max pooling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layers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hidden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DE1FEA2-017B-4F8C-80F7-5ADDDD6BF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60" y="4914900"/>
            <a:ext cx="10423444" cy="85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3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25DB79D-2DE7-443F-A565-35945E6F2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r="34609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43" name="Freeform: Shape 36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38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6164539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6271631" cy="4154361"/>
          </a:xfrm>
        </p:spPr>
        <p:txBody>
          <a:bodyPr>
            <a:norm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activation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for the output layer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 optimizer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cross entropy loss function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epochs with a batch size of 128</a:t>
            </a:r>
          </a:p>
        </p:txBody>
      </p:sp>
    </p:spTree>
    <p:extLst>
      <p:ext uri="{BB962C8B-B14F-4D97-AF65-F5344CB8AC3E}">
        <p14:creationId xmlns:p14="http://schemas.microsoft.com/office/powerpoint/2010/main" val="119076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9982200" cy="39851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overview: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Segnaposto contenuto 4">
            <a:extLst>
              <a:ext uri="{FF2B5EF4-FFF2-40B4-BE49-F238E27FC236}">
                <a16:creationId xmlns:a16="http://schemas.microsoft.com/office/drawing/2014/main" id="{877B3500-F4C7-4F3B-A48A-1CE2FC94A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1" y="3183266"/>
            <a:ext cx="4490545" cy="299369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35532CD-6DF0-4552-8984-6FCC4A2CF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62" y="3183266"/>
            <a:ext cx="4433702" cy="299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41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9982200" cy="3985155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0.81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dark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environments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lighting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good performance in open spaces and from far away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performance in most other cases</a:t>
            </a:r>
          </a:p>
        </p:txBody>
      </p:sp>
    </p:spTree>
    <p:extLst>
      <p:ext uri="{BB962C8B-B14F-4D97-AF65-F5344CB8AC3E}">
        <p14:creationId xmlns:p14="http://schemas.microsoft.com/office/powerpoint/2010/main" val="172391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magine 10" descr="Immagine che contiene elettronico, tastiera&#10;&#10;Descrizione generata automaticamente">
            <a:extLst>
              <a:ext uri="{FF2B5EF4-FFF2-40B4-BE49-F238E27FC236}">
                <a16:creationId xmlns:a16="http://schemas.microsoft.com/office/drawing/2014/main" id="{2EC33737-6798-4F55-8C5B-F0C7CE270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561" y="2113018"/>
            <a:ext cx="6459554" cy="4744982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E084D0F-397D-4780-8721-2BC9737D9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277" y="1773816"/>
            <a:ext cx="9982200" cy="39851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50 best frames </a:t>
            </a:r>
          </a:p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never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before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113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1D05BE5-00D8-425A-8687-85A2207AAC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1"/>
            <a:ext cx="9144000" cy="424605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b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the </a:t>
            </a:r>
            <a:b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</a:p>
        </p:txBody>
      </p:sp>
    </p:spTree>
    <p:extLst>
      <p:ext uri="{BB962C8B-B14F-4D97-AF65-F5344CB8AC3E}">
        <p14:creationId xmlns:p14="http://schemas.microsoft.com/office/powerpoint/2010/main" val="1074049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CV – Key concepts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B2EC528F-2C61-48C8-BF28-D526502847C2}"/>
              </a:ext>
            </a:extLst>
          </p:cNvPr>
          <p:cNvSpPr txBox="1">
            <a:spLocks/>
          </p:cNvSpPr>
          <p:nvPr/>
        </p:nvSpPr>
        <p:spPr>
          <a:xfrm>
            <a:off x="839788" y="3458805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categories</a:t>
            </a:r>
            <a:endParaRPr lang="en-GB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egnaposto contenuto 3">
            <a:extLst>
              <a:ext uri="{FF2B5EF4-FFF2-40B4-BE49-F238E27FC236}">
                <a16:creationId xmlns:a16="http://schemas.microsoft.com/office/drawing/2014/main" id="{A66D464B-5B8E-40D9-93DD-C953B4675584}"/>
              </a:ext>
            </a:extLst>
          </p:cNvPr>
          <p:cNvSpPr txBox="1">
            <a:spLocks/>
          </p:cNvSpPr>
          <p:nvPr/>
        </p:nvSpPr>
        <p:spPr>
          <a:xfrm>
            <a:off x="839787" y="4229100"/>
            <a:ext cx="5157787" cy="15087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Scene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Apparent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egnaposto testo 4">
            <a:extLst>
              <a:ext uri="{FF2B5EF4-FFF2-40B4-BE49-F238E27FC236}">
                <a16:creationId xmlns:a16="http://schemas.microsoft.com/office/drawing/2014/main" id="{7C61B8F9-F88F-45A0-8DF8-DD435921E36F}"/>
              </a:ext>
            </a:extLst>
          </p:cNvPr>
          <p:cNvSpPr txBox="1">
            <a:spLocks/>
          </p:cNvSpPr>
          <p:nvPr/>
        </p:nvSpPr>
        <p:spPr>
          <a:xfrm>
            <a:off x="6172200" y="3458805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endParaRPr lang="en-GB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egnaposto contenuto 5">
            <a:extLst>
              <a:ext uri="{FF2B5EF4-FFF2-40B4-BE49-F238E27FC236}">
                <a16:creationId xmlns:a16="http://schemas.microsoft.com/office/drawing/2014/main" id="{6EF9F662-F10B-411C-A9BB-45BF0CB8B568}"/>
              </a:ext>
            </a:extLst>
          </p:cNvPr>
          <p:cNvSpPr txBox="1">
            <a:spLocks/>
          </p:cNvSpPr>
          <p:nvPr/>
        </p:nvSpPr>
        <p:spPr>
          <a:xfrm>
            <a:off x="6172200" y="4229100"/>
            <a:ext cx="5183188" cy="15087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Duration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076E82F-72A6-4EAE-9A5A-EDBBE7002232}"/>
              </a:ext>
            </a:extLst>
          </p:cNvPr>
          <p:cNvSpPr txBox="1"/>
          <p:nvPr/>
        </p:nvSpPr>
        <p:spPr>
          <a:xfrm>
            <a:off x="839788" y="1854926"/>
            <a:ext cx="105124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Subjects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scene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may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partially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completely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hidden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behing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880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25DB79D-2DE7-443F-A565-35945E6F2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r="34609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43" name="Freeform: Shape 36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38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Dealing with occlusion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6485814" cy="4154361"/>
          </a:xfrm>
        </p:spPr>
        <p:txBody>
          <a:bodyPr>
            <a:normAutofit/>
          </a:bodyPr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Kalman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Filter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Assisted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Handling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occluded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regions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974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Goal of the project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10652760" cy="39851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Machine Learning framework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capable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occlusion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a video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 the n best (least occluded) frames of the video</a:t>
            </a:r>
          </a:p>
        </p:txBody>
      </p:sp>
    </p:spTree>
    <p:extLst>
      <p:ext uri="{BB962C8B-B14F-4D97-AF65-F5344CB8AC3E}">
        <p14:creationId xmlns:p14="http://schemas.microsoft.com/office/powerpoint/2010/main" val="2208626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GOTCHA-I dataset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10652760" cy="3985155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493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videos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Diffeent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environments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lighting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videos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it-IT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magine 6" descr="Immagine che contiene erba, esterni&#10;&#10;Descrizione generata automaticamente">
            <a:extLst>
              <a:ext uri="{FF2B5EF4-FFF2-40B4-BE49-F238E27FC236}">
                <a16:creationId xmlns:a16="http://schemas.microsoft.com/office/drawing/2014/main" id="{FFED4AA4-9E11-4601-AF59-589DD7AA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140" y="4059078"/>
            <a:ext cx="4975860" cy="2798921"/>
          </a:xfrm>
          <a:prstGeom prst="rect">
            <a:avLst/>
          </a:prstGeom>
        </p:spPr>
      </p:pic>
      <p:pic>
        <p:nvPicPr>
          <p:cNvPr id="8" name="Immagine 7" descr="Immagine che contiene persona, parete, uomo, inpiedi&#10;&#10;Descrizione generata automaticamente">
            <a:extLst>
              <a:ext uri="{FF2B5EF4-FFF2-40B4-BE49-F238E27FC236}">
                <a16:creationId xmlns:a16="http://schemas.microsoft.com/office/drawing/2014/main" id="{7B40CF00-8887-42EE-B9B9-7C2F776DF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607" y="1260156"/>
            <a:ext cx="1574393" cy="279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12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25DB79D-2DE7-443F-A565-35945E6F2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r="34609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43" name="Freeform: Shape 36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38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6164539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- Steps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BA7857-ABE2-4EC0-A0CA-815AA06F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6271631" cy="415436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 extraction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Key-points extraction and processing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Labelling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Resizing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splitting</a:t>
            </a:r>
          </a:p>
        </p:txBody>
      </p:sp>
    </p:spTree>
    <p:extLst>
      <p:ext uri="{BB962C8B-B14F-4D97-AF65-F5344CB8AC3E}">
        <p14:creationId xmlns:p14="http://schemas.microsoft.com/office/powerpoint/2010/main" val="3626928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- OpenPose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99CA6029-78A9-4FE2-972E-15EAB1C35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3527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 Machine Learning for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keypoint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tracking</a:t>
            </a: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occluded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areas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 key-points per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variety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output formats (JPG, </a:t>
            </a:r>
          </a:p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JSON, XML, YML, …)</a:t>
            </a: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magine 7" descr="Immagine che contiene recinto, esterni, albero, terra&#10;&#10;Descrizione generata automaticamente">
            <a:extLst>
              <a:ext uri="{FF2B5EF4-FFF2-40B4-BE49-F238E27FC236}">
                <a16:creationId xmlns:a16="http://schemas.microsoft.com/office/drawing/2014/main" id="{244F801A-CF3C-4DDB-B9FF-38486750E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4987" y="2619704"/>
            <a:ext cx="1928813" cy="3429000"/>
          </a:xfrm>
          <a:prstGeom prst="rect">
            <a:avLst/>
          </a:prstGeom>
        </p:spPr>
      </p:pic>
      <p:pic>
        <p:nvPicPr>
          <p:cNvPr id="9" name="Immagine 8" descr="Immagine che contiene persona, parete, interni, inpiedi&#10;&#10;Descrizione generata automaticamente">
            <a:extLst>
              <a:ext uri="{FF2B5EF4-FFF2-40B4-BE49-F238E27FC236}">
                <a16:creationId xmlns:a16="http://schemas.microsoft.com/office/drawing/2014/main" id="{CFCFDE23-7975-4AF9-9339-8DA7FCCB2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174" y="2619704"/>
            <a:ext cx="192881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01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- OpenPose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F9C2F2C-8E6F-481B-93AE-3F309B342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Key-points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extracted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JSON format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38.000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frames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GPU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NVIDIA’s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CUDA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F0EE4BF3-8975-4E2E-BDCE-F2534D441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502" y="1773816"/>
            <a:ext cx="4746204" cy="414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56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6A9475-78EE-48A5-94E3-847D67A24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–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Labelling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F9C2F2C-8E6F-481B-93AE-3F309B342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Automatic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"Good"(1) and "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"(0) frames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csv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files:</a:t>
            </a:r>
          </a:p>
          <a:p>
            <a:pPr lvl="1"/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Train: 80%</a:t>
            </a:r>
          </a:p>
          <a:p>
            <a:pPr lvl="1"/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10%</a:t>
            </a:r>
          </a:p>
          <a:p>
            <a:pPr lvl="1"/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Test: 10%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65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342</Words>
  <Application>Microsoft Office PowerPoint</Application>
  <PresentationFormat>Widescreen</PresentationFormat>
  <Paragraphs>77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Tema di Office</vt:lpstr>
      <vt:lpstr>Occlusion detection in video surveillance systems</vt:lpstr>
      <vt:lpstr>Occlusion in CV – Key concepts</vt:lpstr>
      <vt:lpstr>Dealing with occlusion</vt:lpstr>
      <vt:lpstr>Goal of the project</vt:lpstr>
      <vt:lpstr>GOTCHA-I dataset</vt:lpstr>
      <vt:lpstr>Data processing - Steps</vt:lpstr>
      <vt:lpstr>Data processing - OpenPose</vt:lpstr>
      <vt:lpstr>Data processing - OpenPose</vt:lpstr>
      <vt:lpstr>Data processing – Labelling and partitioning</vt:lpstr>
      <vt:lpstr>Network architecture</vt:lpstr>
      <vt:lpstr>Network architecture</vt:lpstr>
      <vt:lpstr>Performance evaluation</vt:lpstr>
      <vt:lpstr>Performance evaluation</vt:lpstr>
      <vt:lpstr>Performance evaluation</vt:lpstr>
      <vt:lpstr>Thank you  for the 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Occlusion detection in video surveillance systems</dc:title>
  <dc:creator>MICHELANGELO ESPOSITO</dc:creator>
  <cp:lastModifiedBy>MICHELANGELO ESPOSITO</cp:lastModifiedBy>
  <cp:revision>4</cp:revision>
  <dcterms:created xsi:type="dcterms:W3CDTF">2021-01-22T17:17:20Z</dcterms:created>
  <dcterms:modified xsi:type="dcterms:W3CDTF">2021-01-22T21:34:59Z</dcterms:modified>
</cp:coreProperties>
</file>

<file path=docProps/thumbnail.jpeg>
</file>